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5.xml.rels" ContentType="application/vnd.openxmlformats-package.relationships+xml"/>
  <Override PartName="/ppt/notesSlides/notesSlide25.xml" ContentType="application/vnd.openxmlformats-officedocument.presentationml.notesSlide+xml"/>
  <Override PartName="/ppt/media/image13.jpeg" ContentType="image/jpeg"/>
  <Override PartName="/ppt/media/image12.jpeg" ContentType="image/jpeg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png" ContentType="image/png"/>
  <Override PartName="/ppt/media/image16.jpeg" ContentType="image/jpeg"/>
  <Override PartName="/ppt/media/image2.jpeg" ContentType="image/jpeg"/>
  <Override PartName="/ppt/media/image15.jpeg" ContentType="image/jpeg"/>
  <Override PartName="/ppt/media/image1.jpeg" ContentType="image/jpeg"/>
  <Override PartName="/ppt/media/image6.png" ContentType="image/png"/>
  <Override PartName="/ppt/media/image3.jpeg" ContentType="image/jpeg"/>
  <Override PartName="/ppt/media/image4.jpeg" ContentType="image/jpeg"/>
  <Override PartName="/ppt/media/image14.jpeg" ContentType="image/jpeg"/>
  <Override PartName="/ppt/media/image5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1AF2B17-9227-4931-8F90-6CF4FE0862D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9D1CA04-81E4-4097-BC72-96CC7CBD2DB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Discussion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76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77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81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85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89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03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What events or communities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you enforce a Code of Conduct 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6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8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changes will address systemic issues?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2" name="Table 2"/>
          <p:cNvGraphicFramePr/>
          <p:nvPr/>
        </p:nvGraphicFramePr>
        <p:xfrm>
          <a:off x="2495880" y="1796400"/>
          <a:ext cx="5075280" cy="368496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84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71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107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9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97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Discussion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2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23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29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33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 duties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with a 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...and more paired practice :)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To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>
            <a:noFill/>
          </a:ln>
        </p:spPr>
      </p:pic>
      <p:sp>
        <p:nvSpPr>
          <p:cNvPr id="62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68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message/video chat)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Get contact info. Evaluate reporter privacy. Thank the reporter.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7260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2019-08-23T09:19:34Z</dcterms:modified>
  <cp:revision>189</cp:revision>
  <dc:subject/>
  <dc:title/>
</cp:coreProperties>
</file>